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1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64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24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73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0" y="365126"/>
            <a:ext cx="5607050" cy="1325563"/>
          </a:xfrm>
        </p:spPr>
        <p:txBody>
          <a:bodyPr/>
          <a:lstStyle>
            <a:lvl1pPr>
              <a:defRPr b="1" cap="none" spc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825625"/>
            <a:ext cx="560705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76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83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51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56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00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43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39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38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4C38-CE61-4474-A2AA-6C4E87D710D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D1A22-62BD-4A68-B62D-53FE35E15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6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7745" y="710239"/>
            <a:ext cx="6246254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Физические и химические явления</a:t>
            </a:r>
            <a:endParaRPr lang="ru-RU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6699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2834" y="3097839"/>
            <a:ext cx="5251405" cy="3276835"/>
          </a:xfrm>
        </p:spPr>
        <p:txBody>
          <a:bodyPr/>
          <a:lstStyle/>
          <a:p>
            <a:r>
              <a:rPr lang="ru-RU" dirty="0" smtClean="0"/>
              <a:t>Презентация к уроку химии 8 класс</a:t>
            </a:r>
          </a:p>
          <a:p>
            <a:r>
              <a:rPr lang="ru-RU" dirty="0" smtClean="0"/>
              <a:t>Подготовила учитель химии </a:t>
            </a:r>
            <a:r>
              <a:rPr lang="ru-RU" dirty="0" smtClean="0"/>
              <a:t>:</a:t>
            </a:r>
          </a:p>
          <a:p>
            <a:r>
              <a:rPr lang="ru-RU" dirty="0" smtClean="0"/>
              <a:t>Фролова Надежда Витальевна </a:t>
            </a:r>
          </a:p>
          <a:p>
            <a:r>
              <a:rPr lang="ru-RU" dirty="0" smtClean="0"/>
              <a:t>КОУ ВО «Аннинская специальная школа»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081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300" y="274320"/>
            <a:ext cx="5607050" cy="14163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химических реакций (</a:t>
            </a:r>
            <a:r>
              <a:rPr lang="ru-RU" sz="3600" dirty="0" smtClean="0"/>
              <a:t>по демонстрационному эксперименту)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300" y="1998617"/>
            <a:ext cx="5607050" cy="41783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1- изменение цвета раствора</a:t>
            </a:r>
          </a:p>
          <a:p>
            <a:pPr marL="0" indent="0">
              <a:buNone/>
            </a:pPr>
            <a:r>
              <a:rPr lang="ru-RU" dirty="0" smtClean="0"/>
              <a:t>2- выделение газа</a:t>
            </a:r>
          </a:p>
          <a:p>
            <a:pPr marL="0" indent="0">
              <a:buNone/>
            </a:pPr>
            <a:r>
              <a:rPr lang="ru-RU" dirty="0" smtClean="0"/>
              <a:t>3- выпадение осадка</a:t>
            </a:r>
          </a:p>
          <a:p>
            <a:pPr marL="0" indent="0">
              <a:buNone/>
            </a:pPr>
            <a:r>
              <a:rPr lang="ru-RU" dirty="0" smtClean="0"/>
              <a:t>4-появление запаха</a:t>
            </a:r>
          </a:p>
          <a:p>
            <a:pPr marL="0" indent="0">
              <a:buNone/>
            </a:pPr>
            <a:r>
              <a:rPr lang="ru-RU" dirty="0" smtClean="0"/>
              <a:t>5-выделение теплоты</a:t>
            </a:r>
          </a:p>
          <a:p>
            <a:pPr marL="0" indent="0">
              <a:buNone/>
            </a:pPr>
            <a:r>
              <a:rPr lang="ru-RU" dirty="0" smtClean="0"/>
              <a:t>6- выделение цвета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49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возникновения и течения химических </a:t>
            </a:r>
            <a:r>
              <a:rPr lang="ru-RU" dirty="0" err="1" smtClean="0"/>
              <a:t>ракций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Тесное соприкосновение реагирующих веществ</a:t>
            </a:r>
          </a:p>
          <a:p>
            <a:r>
              <a:rPr lang="ru-RU" dirty="0" smtClean="0"/>
              <a:t>Нагревание веществ до температуры реагирования</a:t>
            </a:r>
          </a:p>
          <a:p>
            <a:r>
              <a:rPr lang="ru-RU" dirty="0" smtClean="0"/>
              <a:t>Измельчение, дробление веществ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972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физических и химических явлений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23, прочитайте статью, приведите свои примеры из жизни о значении этих явлений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517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1-К физическим явлениям относят: а-явления в природе</a:t>
            </a:r>
          </a:p>
          <a:p>
            <a:pPr marL="0" indent="0">
              <a:buNone/>
            </a:pPr>
            <a:r>
              <a:rPr lang="ru-RU" dirty="0" smtClean="0"/>
              <a:t>б-явления, происходящие с изменением агрегатного состояния  веществ</a:t>
            </a:r>
          </a:p>
          <a:p>
            <a:pPr marL="0" indent="0">
              <a:buNone/>
            </a:pPr>
            <a:r>
              <a:rPr lang="ru-RU" dirty="0" smtClean="0"/>
              <a:t>в-изменения, происходящие с изменением свойств веществ</a:t>
            </a:r>
          </a:p>
          <a:p>
            <a:pPr marL="0" indent="0">
              <a:buNone/>
            </a:pPr>
            <a:r>
              <a:rPr lang="ru-RU" dirty="0" smtClean="0"/>
              <a:t>г-изменения, при которых изменяется количество частиц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94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300" y="365126"/>
            <a:ext cx="560705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300" y="613954"/>
            <a:ext cx="5607050" cy="556300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К физическим относится каждое из веществ:</a:t>
            </a:r>
          </a:p>
          <a:p>
            <a:pPr marL="0" indent="0">
              <a:buNone/>
            </a:pPr>
            <a:r>
              <a:rPr lang="ru-RU" dirty="0" smtClean="0"/>
              <a:t>а-  растворение сахара, горение серы, таянье льда</a:t>
            </a:r>
          </a:p>
          <a:p>
            <a:pPr marL="0" indent="0">
              <a:buNone/>
            </a:pPr>
            <a:r>
              <a:rPr lang="ru-RU" dirty="0" smtClean="0"/>
              <a:t>б- растворение сахара, испарение воды, скисание молока</a:t>
            </a:r>
          </a:p>
          <a:p>
            <a:pPr marL="0" indent="0">
              <a:buNone/>
            </a:pPr>
            <a:r>
              <a:rPr lang="ru-RU" dirty="0" smtClean="0"/>
              <a:t>в-растворение соли, плавление железа, замерзание воды</a:t>
            </a:r>
          </a:p>
          <a:p>
            <a:pPr marL="0" indent="0">
              <a:buNone/>
            </a:pPr>
            <a:r>
              <a:rPr lang="ru-RU" dirty="0" smtClean="0"/>
              <a:t>г-таянье льда, растворение соли, кипение 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719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300" y="365127"/>
            <a:ext cx="5607050" cy="209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300" y="705394"/>
            <a:ext cx="5607050" cy="54715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3.К химическим явлениям  относят:</a:t>
            </a:r>
          </a:p>
          <a:p>
            <a:pPr marL="0" indent="0">
              <a:buNone/>
            </a:pPr>
            <a:r>
              <a:rPr lang="ru-RU" dirty="0"/>
              <a:t>а-явления в природе</a:t>
            </a:r>
          </a:p>
          <a:p>
            <a:pPr marL="0" indent="0">
              <a:buNone/>
            </a:pPr>
            <a:r>
              <a:rPr lang="ru-RU" dirty="0"/>
              <a:t>б-явления, происходящие с изменением агрегатного состояния  веществ</a:t>
            </a:r>
          </a:p>
          <a:p>
            <a:pPr marL="0" indent="0">
              <a:buNone/>
            </a:pPr>
            <a:r>
              <a:rPr lang="ru-RU" dirty="0"/>
              <a:t>в-изменения, происходящие с изменением свойств веществ</a:t>
            </a:r>
          </a:p>
          <a:p>
            <a:pPr marL="0" indent="0">
              <a:buNone/>
            </a:pPr>
            <a:r>
              <a:rPr lang="ru-RU" dirty="0"/>
              <a:t>г-изменения, при которых изменяется количество частиц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5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300" y="365126"/>
            <a:ext cx="5607050" cy="1051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300" y="718457"/>
            <a:ext cx="5607050" cy="545850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К химическим относят каждое из веществ:</a:t>
            </a:r>
          </a:p>
          <a:p>
            <a:pPr marL="0" indent="0">
              <a:buNone/>
            </a:pPr>
            <a:r>
              <a:rPr lang="ru-RU" dirty="0" smtClean="0"/>
              <a:t>а-подгорание пищи, </a:t>
            </a:r>
            <a:r>
              <a:rPr lang="ru-RU" dirty="0"/>
              <a:t>горение серы,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п</a:t>
            </a:r>
            <a:r>
              <a:rPr lang="ru-RU" dirty="0" err="1" smtClean="0"/>
              <a:t>лесневение</a:t>
            </a:r>
            <a:r>
              <a:rPr lang="ru-RU" dirty="0" smtClean="0"/>
              <a:t> хлеба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б- растворение сахара, испарение воды, скисание молока</a:t>
            </a:r>
          </a:p>
          <a:p>
            <a:pPr marL="0" indent="0">
              <a:buNone/>
            </a:pPr>
            <a:r>
              <a:rPr lang="ru-RU" dirty="0"/>
              <a:t>в-растворение соли, плавление железа, замерзание воды</a:t>
            </a:r>
          </a:p>
          <a:p>
            <a:pPr marL="0" indent="0">
              <a:buNone/>
            </a:pPr>
            <a:r>
              <a:rPr lang="ru-RU" dirty="0"/>
              <a:t>г-таянье льда, растворение соли, кипение воды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762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5.загадка</a:t>
            </a:r>
            <a:endParaRPr lang="ru-RU" dirty="0"/>
          </a:p>
        </p:txBody>
      </p:sp>
      <p:pic>
        <p:nvPicPr>
          <p:cNvPr id="4" name="Объект 3" descr="http://images.myshared.ru/18/1064133/slide_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6" t="17275" r="5064" b="11060"/>
          <a:stretch/>
        </p:blipFill>
        <p:spPr bwMode="auto">
          <a:xfrm>
            <a:off x="2908300" y="1489166"/>
            <a:ext cx="5607050" cy="4199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23938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1-б</a:t>
            </a:r>
          </a:p>
          <a:p>
            <a:r>
              <a:rPr lang="ru-RU" dirty="0" smtClean="0"/>
              <a:t>2-г</a:t>
            </a:r>
          </a:p>
          <a:p>
            <a:r>
              <a:rPr lang="ru-RU" dirty="0" smtClean="0"/>
              <a:t>3-в</a:t>
            </a:r>
          </a:p>
          <a:p>
            <a:r>
              <a:rPr lang="ru-RU" dirty="0" smtClean="0"/>
              <a:t>4-а</a:t>
            </a:r>
          </a:p>
          <a:p>
            <a:r>
              <a:rPr lang="ru-RU" dirty="0" smtClean="0"/>
              <a:t>5-физическое, химическое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626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на уроке меня удивило…</a:t>
            </a:r>
          </a:p>
          <a:p>
            <a:r>
              <a:rPr lang="ru-RU" dirty="0" smtClean="0"/>
              <a:t>Я понял, что….</a:t>
            </a:r>
          </a:p>
          <a:p>
            <a:r>
              <a:rPr lang="ru-RU" dirty="0" smtClean="0"/>
              <a:t>Новым для меня было…</a:t>
            </a:r>
          </a:p>
          <a:p>
            <a:r>
              <a:rPr lang="ru-RU" dirty="0" smtClean="0"/>
              <a:t>Своими знаниями я поделюсь…</a:t>
            </a:r>
          </a:p>
          <a:p>
            <a:r>
              <a:rPr lang="ru-RU" dirty="0" smtClean="0"/>
              <a:t>Теперь я точно знаю….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144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300" y="365126"/>
            <a:ext cx="5607050" cy="2861400"/>
          </a:xfrm>
        </p:spPr>
        <p:txBody>
          <a:bodyPr>
            <a:normAutofit/>
          </a:bodyPr>
          <a:lstStyle/>
          <a:p>
            <a:r>
              <a:rPr lang="ru-RU" dirty="0" smtClean="0"/>
              <a:t>Цель: дать представление о физических и </a:t>
            </a:r>
            <a:r>
              <a:rPr lang="ru-RU" smtClean="0"/>
              <a:t>химических явлениях</a:t>
            </a:r>
            <a:endParaRPr lang="ru-RU" dirty="0"/>
          </a:p>
        </p:txBody>
      </p:sp>
      <p:pic>
        <p:nvPicPr>
          <p:cNvPr id="4" name="Объект 3" descr="https://ds04.infourok.ru/uploads/ex/03a6/000aec9d-4e9fb7be/img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0" t="33351" r="11745" b="11574"/>
          <a:stretch/>
        </p:blipFill>
        <p:spPr bwMode="auto">
          <a:xfrm>
            <a:off x="2756263" y="3030234"/>
            <a:ext cx="6022385" cy="325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674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6, упр.2</a:t>
            </a:r>
          </a:p>
          <a:p>
            <a:r>
              <a:rPr lang="ru-RU" dirty="0" smtClean="0"/>
              <a:t>Сообщения «Физические и химические явления в </a:t>
            </a:r>
            <a:r>
              <a:rPr lang="ru-RU" smtClean="0"/>
              <a:t>нашей жизни»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03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300" y="325938"/>
            <a:ext cx="560705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up/datas/213591/0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131" y="325938"/>
            <a:ext cx="7384869" cy="55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56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08300" y="300447"/>
            <a:ext cx="5607050" cy="64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300" y="365127"/>
            <a:ext cx="5607050" cy="5811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Все, что видим мы в природе:</a:t>
            </a:r>
          </a:p>
          <a:p>
            <a:pPr marL="0" indent="0">
              <a:buNone/>
            </a:pPr>
            <a:r>
              <a:rPr lang="ru-RU" dirty="0" smtClean="0"/>
              <a:t>Иней, радугу и гром,</a:t>
            </a:r>
          </a:p>
          <a:p>
            <a:pPr marL="0" indent="0">
              <a:buNone/>
            </a:pPr>
            <a:r>
              <a:rPr lang="ru-RU" dirty="0" smtClean="0"/>
              <a:t>Листьев дерева </a:t>
            </a:r>
            <a:r>
              <a:rPr lang="ru-RU" dirty="0" err="1" smtClean="0"/>
              <a:t>желтенье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b="1" dirty="0" smtClean="0"/>
              <a:t>явлением</a:t>
            </a:r>
            <a:r>
              <a:rPr lang="ru-RU" dirty="0" smtClean="0"/>
              <a:t> зовем.</a:t>
            </a:r>
          </a:p>
          <a:p>
            <a:pPr marL="0" indent="0">
              <a:buNone/>
            </a:pPr>
            <a:r>
              <a:rPr lang="ru-RU" dirty="0" smtClean="0"/>
              <a:t>Эти все явления</a:t>
            </a:r>
          </a:p>
          <a:p>
            <a:pPr marL="0" indent="0">
              <a:buNone/>
            </a:pPr>
            <a:r>
              <a:rPr lang="ru-RU" dirty="0" smtClean="0"/>
              <a:t>Разные по статусу</a:t>
            </a:r>
          </a:p>
          <a:p>
            <a:pPr marL="0" indent="0">
              <a:buNone/>
            </a:pPr>
            <a:r>
              <a:rPr lang="ru-RU" dirty="0" smtClean="0"/>
              <a:t>Нам на удивленье</a:t>
            </a:r>
          </a:p>
          <a:p>
            <a:pPr marL="0" indent="0">
              <a:buNone/>
            </a:pPr>
            <a:r>
              <a:rPr lang="ru-RU" dirty="0" smtClean="0"/>
              <a:t>В науке –классификация.</a:t>
            </a:r>
          </a:p>
          <a:p>
            <a:pPr marL="0" indent="0">
              <a:buNone/>
            </a:pPr>
            <a:r>
              <a:rPr lang="ru-RU" dirty="0" smtClean="0"/>
              <a:t>Есть одни-при них меняется</a:t>
            </a:r>
          </a:p>
          <a:p>
            <a:pPr marL="0" indent="0">
              <a:buNone/>
            </a:pPr>
            <a:r>
              <a:rPr lang="ru-RU" dirty="0" smtClean="0"/>
              <a:t>Только состояние</a:t>
            </a:r>
          </a:p>
          <a:p>
            <a:pPr marL="0" indent="0">
              <a:buNone/>
            </a:pPr>
            <a:r>
              <a:rPr lang="ru-RU" dirty="0" smtClean="0"/>
              <a:t>При других же, нам на диво</a:t>
            </a:r>
          </a:p>
          <a:p>
            <a:pPr marL="0" indent="0">
              <a:buNone/>
            </a:pPr>
            <a:r>
              <a:rPr lang="ru-RU" dirty="0" smtClean="0"/>
              <a:t>Новые появляются!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496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явлений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Физические –стр. 21определение</a:t>
            </a:r>
          </a:p>
          <a:p>
            <a:r>
              <a:rPr lang="ru-RU" dirty="0" smtClean="0"/>
              <a:t>Химические- стр. </a:t>
            </a:r>
            <a:r>
              <a:rPr lang="ru-RU" smtClean="0"/>
              <a:t>21 определение</a:t>
            </a:r>
            <a:endParaRPr lang="ru-RU" dirty="0"/>
          </a:p>
        </p:txBody>
      </p:sp>
      <p:pic>
        <p:nvPicPr>
          <p:cNvPr id="1026" name="Picture 2" descr="https://im0-tub-ru.yandex.net/i?id=65ca962981ca1eb1c897a1162bf051a7&amp;ref=rim&amp;n=33&amp;w=197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8744" y="3226527"/>
            <a:ext cx="337756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mg2.goodfon.ru/wallpaper/nbig/4/f5/kaplya-led-zim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294"/>
          <a:stretch/>
        </p:blipFill>
        <p:spPr bwMode="auto">
          <a:xfrm>
            <a:off x="2908299" y="2740659"/>
            <a:ext cx="2225403" cy="264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393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08300" y="319407"/>
            <a:ext cx="560705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300" y="509451"/>
            <a:ext cx="5607050" cy="5667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меняется лишь состояние:</a:t>
            </a:r>
          </a:p>
          <a:p>
            <a:pPr marL="0" indent="0">
              <a:buNone/>
            </a:pPr>
            <a:r>
              <a:rPr lang="ru-RU" dirty="0" smtClean="0"/>
              <a:t>Твёрдое, жидкое, газообразное,</a:t>
            </a:r>
          </a:p>
          <a:p>
            <a:pPr marL="0" indent="0">
              <a:buNone/>
            </a:pPr>
            <a:r>
              <a:rPr lang="ru-RU" dirty="0" smtClean="0"/>
              <a:t>Это явление без превращения</a:t>
            </a:r>
          </a:p>
          <a:p>
            <a:pPr marL="0" indent="0">
              <a:buNone/>
            </a:pPr>
            <a:r>
              <a:rPr lang="ru-RU" dirty="0" smtClean="0"/>
              <a:t>Значит, физическое явление</a:t>
            </a:r>
            <a:endParaRPr lang="ru-RU" dirty="0"/>
          </a:p>
        </p:txBody>
      </p:sp>
      <p:pic>
        <p:nvPicPr>
          <p:cNvPr id="4" name="Рисунок 3" descr="https://wallpapershome.ru/images/wallpapers/sneg-1920x1080-sneg-1735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89"/>
          <a:stretch/>
        </p:blipFill>
        <p:spPr bwMode="auto">
          <a:xfrm>
            <a:off x="2610077" y="2516006"/>
            <a:ext cx="1859915" cy="2087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s://www.razvitie.ru.net/wp-content/uploads/2020/11/1579443055_17-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215" y="3343207"/>
            <a:ext cx="4257040" cy="319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1.wp.com/www.metamak.com.tr/UserFiles/Image/Foundry%20Photo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4475" y="4745287"/>
            <a:ext cx="238633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bs.twimg.com/media/EXlMAL8WAAQnch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2340" y="1889215"/>
            <a:ext cx="1851660" cy="1851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528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300" y="365126"/>
            <a:ext cx="5607050" cy="1051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9168" y="562791"/>
            <a:ext cx="5607050" cy="55238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свойства изменились:</a:t>
            </a:r>
          </a:p>
          <a:p>
            <a:pPr marL="0" indent="0">
              <a:buNone/>
            </a:pPr>
            <a:r>
              <a:rPr lang="ru-RU" dirty="0" smtClean="0"/>
              <a:t>Свет, осадок, газ, тепло</a:t>
            </a:r>
          </a:p>
          <a:p>
            <a:pPr marL="0" indent="0">
              <a:buNone/>
            </a:pPr>
            <a:r>
              <a:rPr lang="ru-RU" dirty="0" smtClean="0"/>
              <a:t>И тогда зовется</a:t>
            </a:r>
          </a:p>
          <a:p>
            <a:pPr marL="0" indent="0">
              <a:buNone/>
            </a:pPr>
            <a:r>
              <a:rPr lang="ru-RU" smtClean="0"/>
              <a:t>Химическим оно!</a:t>
            </a:r>
            <a:endParaRPr lang="ru-RU" dirty="0"/>
          </a:p>
        </p:txBody>
      </p:sp>
      <p:pic>
        <p:nvPicPr>
          <p:cNvPr id="4" name="Рисунок 3" descr="https://chemege.ru/wp-content/uploads/2020/09/%D0%B3%D0%B8%D0%B4%D1%80%D0%BE%D0%BA%D1%81%D0%B8%D0%B4-%D0%BC%D0%B5%D0%B4%D0%B8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393" y="1579177"/>
            <a:ext cx="2752090" cy="21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sd.multiurok.ru/html/2018/11/07/s_5be2d2102c485/990768_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830353"/>
            <a:ext cx="312039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alternathistory.com/wp-content/uploads/2020/12/0-silan_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2693" y="4257811"/>
            <a:ext cx="327279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508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Распределите 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300" y="1188720"/>
            <a:ext cx="5607050" cy="49882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3600" dirty="0" smtClean="0"/>
              <a:t>плавление железа, протухание яйца, засахаривание варенья, перегонка нефти, плавление парафина, скисание молока, ржавление гвоздя, растворение сахара, гниение листьев, заваривание чая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65516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Физические: плавление железа, засахаривание варенья, перегонка нефти, плавление парафина, растворение сахара, заваривание чая</a:t>
            </a:r>
          </a:p>
          <a:p>
            <a:r>
              <a:rPr lang="ru-RU" dirty="0" smtClean="0"/>
              <a:t>Химические: протухание яйца, скисание молока, ржавление гвоздя, гниение листьев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211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Лаборатоный</a:t>
            </a:r>
            <a:r>
              <a:rPr lang="ru-RU" dirty="0" smtClean="0"/>
              <a:t>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№1. Поместите в фарфоровую чашку кусочек парафина, нагрейте в пламени спиртовки. Что наблюдали? К какому явлению можно отнести это явление?</a:t>
            </a:r>
          </a:p>
          <a:p>
            <a:pPr marL="0" indent="0">
              <a:buNone/>
            </a:pPr>
            <a:r>
              <a:rPr lang="ru-RU" dirty="0" smtClean="0"/>
              <a:t>№2. </a:t>
            </a:r>
            <a:r>
              <a:rPr lang="ru-RU" dirty="0"/>
              <a:t>П</a:t>
            </a:r>
            <a:r>
              <a:rPr lang="ru-RU" dirty="0" smtClean="0"/>
              <a:t>оместите в пробирку кусочек мела, прилейте раствор кислоты. Что наблюдали? </a:t>
            </a:r>
            <a:r>
              <a:rPr lang="ru-RU" dirty="0"/>
              <a:t>К какому явлению можно отнести это явление?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5011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512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Физические и химические явления</vt:lpstr>
      <vt:lpstr>Цель: дать представление о физических и химических явлениях</vt:lpstr>
      <vt:lpstr>Слайд 3</vt:lpstr>
      <vt:lpstr>Классификация явлений</vt:lpstr>
      <vt:lpstr>Слайд 5</vt:lpstr>
      <vt:lpstr>Слайд 6</vt:lpstr>
      <vt:lpstr>Распределите явления</vt:lpstr>
      <vt:lpstr>проверка</vt:lpstr>
      <vt:lpstr>Лаборатоный опыт</vt:lpstr>
      <vt:lpstr>Признаки химических реакций (по демонстрационному эксперименту)</vt:lpstr>
      <vt:lpstr>Условия возникновения и течения химических ракций</vt:lpstr>
      <vt:lpstr>Значение физических и химических явлений</vt:lpstr>
      <vt:lpstr>закрепление</vt:lpstr>
      <vt:lpstr>Слайд 14</vt:lpstr>
      <vt:lpstr>Слайд 15</vt:lpstr>
      <vt:lpstr>Слайд 16</vt:lpstr>
      <vt:lpstr>5.загадка</vt:lpstr>
      <vt:lpstr>ответы</vt:lpstr>
      <vt:lpstr>рефлексия</vt:lpstr>
      <vt:lpstr>Домашнее задание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Dmytro</dc:creator>
  <cp:lastModifiedBy>Комп</cp:lastModifiedBy>
  <cp:revision>23</cp:revision>
  <dcterms:created xsi:type="dcterms:W3CDTF">2015-12-29T12:56:15Z</dcterms:created>
  <dcterms:modified xsi:type="dcterms:W3CDTF">2022-03-30T16:03:39Z</dcterms:modified>
</cp:coreProperties>
</file>